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71" r:id="rId4"/>
    <p:sldId id="276" r:id="rId5"/>
    <p:sldId id="292" r:id="rId6"/>
    <p:sldId id="291" r:id="rId7"/>
    <p:sldId id="275" r:id="rId8"/>
    <p:sldId id="293" r:id="rId9"/>
    <p:sldId id="277" r:id="rId10"/>
    <p:sldId id="282" r:id="rId11"/>
    <p:sldId id="270" r:id="rId12"/>
    <p:sldId id="272" r:id="rId13"/>
    <p:sldId id="289" r:id="rId14"/>
    <p:sldId id="257" r:id="rId15"/>
    <p:sldId id="258" r:id="rId16"/>
    <p:sldId id="273" r:id="rId17"/>
    <p:sldId id="290" r:id="rId18"/>
    <p:sldId id="281" r:id="rId19"/>
    <p:sldId id="259" r:id="rId20"/>
    <p:sldId id="269" r:id="rId21"/>
    <p:sldId id="260" r:id="rId22"/>
    <p:sldId id="274" r:id="rId23"/>
    <p:sldId id="261" r:id="rId24"/>
    <p:sldId id="262" r:id="rId25"/>
    <p:sldId id="279" r:id="rId26"/>
    <p:sldId id="263" r:id="rId27"/>
    <p:sldId id="283" r:id="rId28"/>
    <p:sldId id="264" r:id="rId29"/>
    <p:sldId id="284" r:id="rId30"/>
    <p:sldId id="265" r:id="rId31"/>
    <p:sldId id="285" r:id="rId32"/>
    <p:sldId id="280" r:id="rId33"/>
    <p:sldId id="286" r:id="rId34"/>
    <p:sldId id="266" r:id="rId35"/>
    <p:sldId id="267" r:id="rId36"/>
    <p:sldId id="287" r:id="rId37"/>
    <p:sldId id="294" r:id="rId38"/>
    <p:sldId id="297" r:id="rId39"/>
    <p:sldId id="288" r:id="rId40"/>
    <p:sldId id="268" r:id="rId41"/>
  </p:sldIdLst>
  <p:sldSz cx="12192000" cy="6858000"/>
  <p:notesSz cx="6858000" cy="9144000"/>
  <p:embeddedFontLst>
    <p:embeddedFont>
      <p:font typeface="나눔스퀘어라운드 Regular" panose="020B0600000101010101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바른고딕 UltraLight" panose="00000300000000000000" pitchFamily="2" charset="-127"/>
      <p:regular r:id="rId46"/>
    </p:embeddedFont>
    <p:embeddedFont>
      <p:font typeface="나눔스퀘어 ExtraBold" panose="020B0600000101010101" pitchFamily="50" charset="-127"/>
      <p:bold r:id="rId47"/>
    </p:embeddedFont>
    <p:embeddedFont>
      <p:font typeface="나눔스퀘어_ac ExtraBold" panose="020B0600000101010101" pitchFamily="50" charset="-127"/>
      <p:bold r:id="rId48"/>
    </p:embeddedFont>
    <p:embeddedFont>
      <p:font typeface="나눔스퀘어 Light" panose="020B0600000101010101" pitchFamily="50" charset="-127"/>
      <p:regular r:id="rId49"/>
    </p:embeddedFont>
    <p:embeddedFont>
      <p:font typeface="나눔스퀘어" panose="020B0600000101010101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eun709-12" initials="t" lastIdx="1" clrIdx="0">
    <p:extLst>
      <p:ext uri="{19B8F6BF-5375-455C-9EA6-DF929625EA0E}">
        <p15:presenceInfo xmlns:p15="http://schemas.microsoft.com/office/powerpoint/2012/main" userId="tjoeun709-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6F854-7A0A-4850-8817-0D6D34D06059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solidFill>
            <a:srgbClr val="FFCABC"/>
          </a:solidFill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F2FEB-CFA1-4B45-A15D-CB6B61C51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4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34834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22852" y="2291507"/>
            <a:ext cx="6845147" cy="121845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1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5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7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5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422577" y="1124746"/>
            <a:ext cx="1346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384709" y="2877613"/>
            <a:ext cx="5422577" cy="307777"/>
            <a:chOff x="3384709" y="3068113"/>
            <a:chExt cx="5422577" cy="307777"/>
          </a:xfrm>
        </p:grpSpPr>
        <p:sp>
          <p:nvSpPr>
            <p:cNvPr id="11" name="직사각형 1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 userDrawn="1"/>
        </p:nvCxnSpPr>
        <p:spPr>
          <a:xfrm>
            <a:off x="5871028" y="2085402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3384708" y="3487213"/>
            <a:ext cx="5422577" cy="307777"/>
            <a:chOff x="3384709" y="3068113"/>
            <a:chExt cx="5422577" cy="307777"/>
          </a:xfrm>
        </p:grpSpPr>
        <p:sp>
          <p:nvSpPr>
            <p:cNvPr id="15" name="직사각형 1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3384707" y="4096813"/>
            <a:ext cx="5422577" cy="307777"/>
            <a:chOff x="3384709" y="3068113"/>
            <a:chExt cx="5422577" cy="307777"/>
          </a:xfrm>
        </p:grpSpPr>
        <p:sp>
          <p:nvSpPr>
            <p:cNvPr id="18" name="직사각형 17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 userDrawn="1"/>
        </p:nvGrpSpPr>
        <p:grpSpPr>
          <a:xfrm>
            <a:off x="3384706" y="4706413"/>
            <a:ext cx="5422577" cy="307777"/>
            <a:chOff x="3384709" y="3068113"/>
            <a:chExt cx="5422577" cy="307777"/>
          </a:xfrm>
        </p:grpSpPr>
        <p:sp>
          <p:nvSpPr>
            <p:cNvPr id="21" name="직사각형 2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3384705" y="5316013"/>
            <a:ext cx="5422577" cy="307777"/>
            <a:chOff x="3384709" y="3068113"/>
            <a:chExt cx="5422577" cy="307777"/>
          </a:xfrm>
        </p:grpSpPr>
        <p:sp>
          <p:nvSpPr>
            <p:cNvPr id="24" name="직사각형 23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71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34532" y="2877613"/>
            <a:ext cx="112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Category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6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11E5-C11D-4DB7-9109-8BCCCD4F91D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9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4565" y="2445760"/>
            <a:ext cx="8997435" cy="285567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4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MyBatis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MVC2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활용한 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가입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입력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로그인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62334" y="5988335"/>
            <a:ext cx="9144000" cy="510436"/>
          </a:xfrm>
        </p:spPr>
        <p:txBody>
          <a:bodyPr/>
          <a:lstStyle/>
          <a:p>
            <a:r>
              <a:rPr lang="ko-KR" altLang="en-US" dirty="0" err="1" smtClean="0"/>
              <a:t>엄선민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500742" y="393077"/>
            <a:ext cx="2480453" cy="621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FFCABC"/>
                </a:solidFill>
                <a:latin typeface="+mj-ea"/>
                <a:ea typeface="+mj-ea"/>
              </a:rPr>
              <a:t>2</a:t>
            </a:r>
            <a:r>
              <a:rPr lang="ko-KR" altLang="en-US" dirty="0" smtClean="0">
                <a:solidFill>
                  <a:srgbClr val="FFCABC"/>
                </a:solidFill>
                <a:latin typeface="+mj-ea"/>
                <a:ea typeface="+mj-ea"/>
              </a:rPr>
              <a:t>차 프로젝트</a:t>
            </a:r>
            <a:endParaRPr lang="ko-KR" altLang="en-US" dirty="0">
              <a:solidFill>
                <a:srgbClr val="FFCABC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063760" y="5334969"/>
            <a:ext cx="547344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/>
        </p:nvSpPr>
        <p:spPr>
          <a:xfrm>
            <a:off x="360781" y="4171167"/>
            <a:ext cx="2301553" cy="232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FFCABC"/>
                </a:solidFill>
                <a:latin typeface="+mj-lt"/>
              </a:rPr>
              <a:t>4</a:t>
            </a:r>
            <a:r>
              <a:rPr lang="ko-KR" altLang="en-US" dirty="0" smtClean="0">
                <a:solidFill>
                  <a:srgbClr val="FFCABC"/>
                </a:solidFill>
                <a:latin typeface="+mj-lt"/>
              </a:rPr>
              <a:t>조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 smtClean="0">
                <a:solidFill>
                  <a:srgbClr val="FFCABC"/>
                </a:solidFill>
                <a:latin typeface="+mj-lt"/>
              </a:rPr>
              <a:t>한부민</a:t>
            </a:r>
            <a:endParaRPr lang="en-US" altLang="ko-KR" dirty="0" smtClean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 smtClean="0">
                <a:solidFill>
                  <a:srgbClr val="FFCABC"/>
                </a:solidFill>
                <a:latin typeface="+mj-lt"/>
              </a:rPr>
              <a:t>원예진</a:t>
            </a:r>
            <a:endParaRPr lang="en-US" altLang="ko-KR" dirty="0" smtClean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 smtClean="0">
                <a:solidFill>
                  <a:srgbClr val="FFCABC"/>
                </a:solidFill>
                <a:latin typeface="+mj-lt"/>
              </a:rPr>
              <a:t>정광희</a:t>
            </a:r>
            <a:endParaRPr lang="en-US" altLang="ko-KR" dirty="0" smtClean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 smtClean="0">
                <a:solidFill>
                  <a:srgbClr val="FFCABC"/>
                </a:solidFill>
                <a:latin typeface="+mj-lt"/>
              </a:rPr>
              <a:t>엄선민</a:t>
            </a:r>
            <a:endParaRPr lang="en-US" altLang="ko-KR" dirty="0" smtClean="0">
              <a:solidFill>
                <a:srgbClr val="FFCAB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5068" y="1884709"/>
            <a:ext cx="2371594" cy="328612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087" y="1884709"/>
            <a:ext cx="2238375" cy="3409950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6662" y="1876079"/>
            <a:ext cx="2348304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0508"/>
            <a:ext cx="10515600" cy="47670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UML </a:t>
            </a:r>
            <a:r>
              <a:rPr lang="ko-KR" altLang="en-US" dirty="0" smtClean="0"/>
              <a:t>클래스 다이어그램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941" y="702355"/>
            <a:ext cx="97821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시퀀스다이어그램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00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MEMBER2 </a:t>
            </a:r>
            <a:r>
              <a:rPr lang="ko-KR" altLang="en-US" dirty="0" smtClean="0"/>
              <a:t>테이블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54" y="1171575"/>
            <a:ext cx="6905722" cy="56988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46" y="1171575"/>
            <a:ext cx="5932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06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MATCHS </a:t>
            </a:r>
            <a:r>
              <a:rPr lang="ko-KR" altLang="en-US" dirty="0" smtClean="0"/>
              <a:t>테이블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353" y="1189973"/>
            <a:ext cx="7185485" cy="566802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1746"/>
            <a:ext cx="6585425" cy="5696254"/>
          </a:xfrm>
        </p:spPr>
      </p:pic>
    </p:spTree>
    <p:extLst>
      <p:ext uri="{BB962C8B-B14F-4D97-AF65-F5344CB8AC3E}">
        <p14:creationId xmlns:p14="http://schemas.microsoft.com/office/powerpoint/2010/main" val="39744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57" y="1690688"/>
            <a:ext cx="6019800" cy="3286125"/>
          </a:xfrm>
        </p:spPr>
      </p:pic>
    </p:spTree>
    <p:extLst>
      <p:ext uri="{BB962C8B-B14F-4D97-AF65-F5344CB8AC3E}">
        <p14:creationId xmlns:p14="http://schemas.microsoft.com/office/powerpoint/2010/main" val="22576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0" y="101601"/>
            <a:ext cx="10060297" cy="6756400"/>
          </a:xfrm>
        </p:spPr>
      </p:pic>
    </p:spTree>
    <p:extLst>
      <p:ext uri="{BB962C8B-B14F-4D97-AF65-F5344CB8AC3E}">
        <p14:creationId xmlns:p14="http://schemas.microsoft.com/office/powerpoint/2010/main" val="1144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43422" y="4040860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39" y="365125"/>
            <a:ext cx="3171825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8" y="1930181"/>
            <a:ext cx="6622301" cy="455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2778" y="1825625"/>
            <a:ext cx="4534422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89" y="3263106"/>
            <a:ext cx="2743200" cy="14763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335926" y="1402052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307777"/>
            <a:chOff x="3384709" y="3068113"/>
            <a:chExt cx="5422577" cy="307777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4" y="1102240"/>
            <a:ext cx="4953000" cy="213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25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로그인</a:t>
            </a:r>
            <a:r>
              <a:rPr lang="en-US" altLang="ko-KR" dirty="0" smtClean="0"/>
              <a:t>: </a:t>
            </a:r>
            <a:r>
              <a:rPr lang="en-US" altLang="ko-KR" dirty="0"/>
              <a:t>	</a:t>
            </a:r>
            <a:r>
              <a:rPr lang="ko-KR" altLang="en-US" dirty="0" smtClean="0"/>
              <a:t>컨트롤러 </a:t>
            </a:r>
            <a:r>
              <a:rPr lang="en-US" altLang="ko-KR" dirty="0" smtClean="0"/>
              <a:t>/ DAO / </a:t>
            </a:r>
            <a:r>
              <a:rPr lang="en-US" altLang="ko-KR" dirty="0" err="1" smtClean="0"/>
              <a:t>MemberMapper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874" y="3102882"/>
            <a:ext cx="7067550" cy="3609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37" y="1528763"/>
            <a:ext cx="5800725" cy="87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8"/>
          <a:stretch/>
        </p:blipFill>
        <p:spPr>
          <a:xfrm>
            <a:off x="6066971" y="4672207"/>
            <a:ext cx="5846076" cy="1108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2527" y="108991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799" y="467220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MEMBERMAPPER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0815" y="1459251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2026" y="365125"/>
            <a:ext cx="7971773" cy="1325563"/>
          </a:xfrm>
        </p:spPr>
        <p:txBody>
          <a:bodyPr/>
          <a:lstStyle/>
          <a:p>
            <a:r>
              <a:rPr lang="ko-KR" altLang="en-US" dirty="0" smtClean="0"/>
              <a:t>로그인 성공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91" y="166976"/>
            <a:ext cx="2943225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450" y="3208305"/>
            <a:ext cx="2667000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225" y="5488074"/>
            <a:ext cx="1800225" cy="8667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50" y="2239126"/>
            <a:ext cx="3981450" cy="28289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319"/>
            <a:ext cx="6315075" cy="417195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실패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9" t="-947"/>
          <a:stretch/>
        </p:blipFill>
        <p:spPr>
          <a:xfrm>
            <a:off x="249476" y="1370165"/>
            <a:ext cx="6305550" cy="17099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51" y="3763417"/>
            <a:ext cx="5095875" cy="7620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로그아웃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4" y="1481093"/>
            <a:ext cx="2191056" cy="3591426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49" y="1690688"/>
            <a:ext cx="5476875" cy="904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3016251"/>
            <a:ext cx="6153150" cy="3124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04" y="5457530"/>
            <a:ext cx="1918397" cy="9271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54079" y="4040860"/>
              <a:ext cx="18838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 가입 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8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8502"/>
            <a:ext cx="2336765" cy="1190959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0" y="2747848"/>
            <a:ext cx="3208421" cy="40180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799" y="5176837"/>
            <a:ext cx="3161799" cy="16901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995855" y="364552"/>
            <a:ext cx="5943600" cy="2052637"/>
            <a:chOff x="3332747" y="48502"/>
            <a:chExt cx="5943600" cy="2052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2747" y="48502"/>
              <a:ext cx="5943600" cy="20526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304547" y="485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08421" y="2417189"/>
            <a:ext cx="7153275" cy="1562100"/>
            <a:chOff x="2336765" y="2032179"/>
            <a:chExt cx="7153275" cy="1562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765" y="2032179"/>
              <a:ext cx="7153275" cy="1562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71693" y="211360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914892" y="3792922"/>
            <a:ext cx="6105525" cy="1166820"/>
            <a:chOff x="3124199" y="3530818"/>
            <a:chExt cx="6105525" cy="11668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199" y="3602263"/>
              <a:ext cx="6105525" cy="10953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11377" y="353081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97329" y="4476999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</p:cNvCxnSpPr>
          <p:nvPr/>
        </p:nvCxnSpPr>
        <p:spPr>
          <a:xfrm>
            <a:off x="6967655" y="4959742"/>
            <a:ext cx="2100144" cy="119053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9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7" y="241247"/>
            <a:ext cx="4492792" cy="5305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13369" y="236228"/>
            <a:ext cx="7086600" cy="4600575"/>
            <a:chOff x="4713369" y="259097"/>
            <a:chExt cx="7086600" cy="46005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369" y="259097"/>
              <a:ext cx="7086600" cy="46005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981622" y="25909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 smtClean="0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67951" y="4904272"/>
            <a:ext cx="4629151" cy="1728637"/>
            <a:chOff x="6267951" y="4904272"/>
            <a:chExt cx="4629151" cy="1728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951" y="4994609"/>
              <a:ext cx="4629150" cy="16383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95412" y="4904272"/>
              <a:ext cx="3501690" cy="37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 smtClean="0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4582795" y="5292802"/>
            <a:ext cx="1805919" cy="52095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386263" cy="1325563"/>
          </a:xfrm>
        </p:spPr>
        <p:txBody>
          <a:bodyPr/>
          <a:lstStyle/>
          <a:p>
            <a:r>
              <a:rPr lang="ko-KR" altLang="en-US" dirty="0" smtClean="0"/>
              <a:t>회원탈퇴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9053" y="1846761"/>
            <a:ext cx="2364862" cy="83673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315625" y="95309"/>
            <a:ext cx="8715375" cy="1524000"/>
            <a:chOff x="2315625" y="126024"/>
            <a:chExt cx="8715375" cy="1524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625" y="126024"/>
              <a:ext cx="8715375" cy="1524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053137" y="29344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88998" y="1699643"/>
            <a:ext cx="5773312" cy="1255578"/>
            <a:chOff x="3366837" y="1802060"/>
            <a:chExt cx="5773312" cy="125557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6837" y="1802060"/>
              <a:ext cx="5773312" cy="12555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53493" y="260124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61" y="2407177"/>
            <a:ext cx="2633912" cy="12535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182657" y="2946343"/>
            <a:ext cx="6829425" cy="3409950"/>
            <a:chOff x="2386263" y="1788716"/>
            <a:chExt cx="6829425" cy="34099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263" y="1788716"/>
              <a:ext cx="6829425" cy="34099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318124" y="1803194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 smtClean="0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800377" y="5145578"/>
            <a:ext cx="5253537" cy="1583135"/>
            <a:chOff x="2245896" y="5274865"/>
            <a:chExt cx="5253537" cy="15831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1708" y="5353050"/>
              <a:ext cx="4657725" cy="15049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45896" y="5274865"/>
              <a:ext cx="361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 smtClean="0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0" y="3806231"/>
            <a:ext cx="5943600" cy="2053502"/>
            <a:chOff x="282990" y="4974746"/>
            <a:chExt cx="5943600" cy="2053502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990" y="4974746"/>
              <a:ext cx="5943600" cy="2053502"/>
              <a:chOff x="1047080" y="5081909"/>
              <a:chExt cx="5943600" cy="210402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5081909"/>
                <a:ext cx="5943600" cy="117451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6190132"/>
                <a:ext cx="5943600" cy="99579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254790" y="506367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24" name="직선 화살표 연결선 23"/>
          <p:cNvCxnSpPr>
            <a:stCxn id="19" idx="3"/>
          </p:cNvCxnSpPr>
          <p:nvPr/>
        </p:nvCxnSpPr>
        <p:spPr>
          <a:xfrm flipV="1">
            <a:off x="2760273" y="1561989"/>
            <a:ext cx="870107" cy="147195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3255" y="2778035"/>
            <a:ext cx="795574" cy="110691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0413172" y="3372044"/>
            <a:ext cx="533106" cy="260419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memberinfo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74932"/>
            <a:ext cx="2609850" cy="255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31256"/>
            <a:ext cx="7810500" cy="155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353" y="138174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422" y="3174932"/>
            <a:ext cx="1323975" cy="307657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2797851" y="3469710"/>
            <a:ext cx="1010061" cy="7196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845681" y="3668300"/>
            <a:ext cx="914400" cy="71850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845681" y="4027554"/>
            <a:ext cx="962231" cy="125043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560328" y="166616"/>
            <a:ext cx="0" cy="66129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41292" y="162285"/>
            <a:ext cx="11038115" cy="6656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2894" y="311649"/>
            <a:ext cx="293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MILESTONE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0328" y="1295433"/>
            <a:ext cx="11190291" cy="5033717"/>
            <a:chOff x="-396968" y="3016375"/>
            <a:chExt cx="11190291" cy="5391808"/>
          </a:xfrm>
        </p:grpSpPr>
        <p:sp>
          <p:nvSpPr>
            <p:cNvPr id="9" name="직사각형 8"/>
            <p:cNvSpPr/>
            <p:nvPr/>
          </p:nvSpPr>
          <p:spPr>
            <a:xfrm>
              <a:off x="1600279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2670" y="3233211"/>
              <a:ext cx="1755610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0303-04</a:t>
              </a:r>
            </a:p>
            <a:p>
              <a:pPr algn="ctr"/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주제 선정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294190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7973" y="3345118"/>
              <a:ext cx="1330814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0302</a:t>
              </a:r>
              <a:r>
                <a:rPr lang="en-US" altLang="ko-KR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조 구성</a:t>
              </a:r>
              <a:endPara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08638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73390" y="3099508"/>
              <a:ext cx="147056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0305</a:t>
              </a:r>
            </a:p>
            <a:p>
              <a:pPr algn="ctr"/>
              <a:r>
                <a:rPr lang="ko-KR" altLang="en-US" sz="2800" spc="-9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주제 </a:t>
              </a:r>
              <a:endParaRPr lang="en-US" altLang="ko-KR" sz="2800" spc="-9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/>
              <a:r>
                <a:rPr lang="ko-KR" altLang="en-US" sz="2800" spc="-9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구체화</a:t>
              </a:r>
              <a:endParaRPr lang="ko-KR" altLang="en-US" sz="2800" spc="-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63437" y="485983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7936" y="4857278"/>
              <a:ext cx="161875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0318</a:t>
              </a:r>
            </a:p>
            <a:p>
              <a:pPr algn="ctr"/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각 </a:t>
              </a:r>
              <a:r>
                <a:rPr lang="ko-KR" altLang="en-US" sz="28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페이지설계</a:t>
              </a:r>
              <a:endPara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21143" y="485727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2352" y="5028322"/>
              <a:ext cx="1555645" cy="115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0323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</a:t>
              </a:r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구성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294190" y="4874469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267816" y="5035634"/>
              <a:ext cx="1550500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0316</a:t>
              </a:r>
            </a:p>
            <a:p>
              <a:pPr algn="ctr"/>
              <a:r>
                <a:rPr lang="en-US" altLang="ko-KR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구성</a:t>
              </a:r>
              <a:endPara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77315" y="486216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3347" y="5034662"/>
              <a:ext cx="1483106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0325</a:t>
              </a:r>
            </a:p>
            <a:p>
              <a:pPr algn="ctr"/>
              <a:r>
                <a:rPr lang="en-US" altLang="ko-KR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35021" y="487832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99519" y="5022018"/>
              <a:ext cx="1601722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0329</a:t>
              </a:r>
            </a:p>
            <a:p>
              <a:pPr algn="ctr"/>
              <a:r>
                <a:rPr lang="ko-KR" altLang="en-US" sz="32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중간회의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178154" y="4869830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25107" y="4896728"/>
              <a:ext cx="141577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0330</a:t>
              </a:r>
            </a:p>
            <a:p>
              <a:pPr algn="ctr"/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변동사항</a:t>
              </a:r>
              <a:endPara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확인결정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389217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83599" y="3268414"/>
              <a:ext cx="1627429" cy="1021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0310</a:t>
              </a:r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4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파트별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283686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35170" y="3275074"/>
              <a:ext cx="1692410" cy="105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0306-08</a:t>
              </a:r>
            </a:p>
            <a:p>
              <a:pPr algn="ctr"/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기획 보강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9178154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67047" y="3196865"/>
              <a:ext cx="1614356" cy="141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0315</a:t>
              </a:r>
            </a:p>
            <a:p>
              <a:pPr algn="ctr"/>
              <a:r>
                <a:rPr lang="ko-KR" altLang="en-US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요구사항 </a:t>
              </a:r>
              <a:r>
                <a:rPr lang="en-US" altLang="ko-KR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/>
              </a:r>
              <a:br>
                <a:rPr lang="en-US" altLang="ko-KR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정의서 작성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-283254" y="6804934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-396968" y="6942398"/>
              <a:ext cx="1792467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0401-12 </a:t>
              </a:r>
            </a:p>
            <a:p>
              <a:pPr algn="ctr"/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endPara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63437" y="679138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83653" y="6991168"/>
              <a:ext cx="1583033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0413</a:t>
              </a:r>
            </a:p>
            <a:p>
              <a:pPr algn="ctr"/>
              <a:r>
                <a:rPr lang="ko-KR" altLang="en-US" sz="28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코드리뷰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536278" y="674553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88974" y="6835473"/>
              <a:ext cx="1262399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0414</a:t>
              </a:r>
            </a:p>
            <a:p>
              <a:pPr algn="ctr"/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 </a:t>
              </a:r>
              <a:endPara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결합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413668" y="675282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90792" y="6805076"/>
              <a:ext cx="1127233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0415</a:t>
              </a:r>
            </a:p>
            <a:p>
              <a:pPr algn="ctr"/>
              <a:r>
                <a:rPr lang="en-US" altLang="ko-KR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PPT </a:t>
              </a:r>
              <a:br>
                <a:rPr lang="en-US" altLang="ko-KR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8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329094" y="673666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73029" y="6920782"/>
              <a:ext cx="1127233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0416</a:t>
              </a:r>
            </a:p>
            <a:p>
              <a:pPr algn="ctr"/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발표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190074" y="6736663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28082" y="6836502"/>
              <a:ext cx="112723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0419</a:t>
              </a:r>
            </a:p>
            <a:p>
              <a:pPr algn="ctr"/>
              <a:r>
                <a:rPr lang="ko-KR" altLang="en-US" sz="32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배포</a:t>
              </a:r>
              <a:endPara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예정</a:t>
              </a:r>
              <a:r>
                <a:rPr lang="en-US" altLang="ko-KR" sz="2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6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5952"/>
            <a:ext cx="3316705" cy="789907"/>
          </a:xfrm>
        </p:spPr>
        <p:txBody>
          <a:bodyPr/>
          <a:lstStyle/>
          <a:p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345" y="1538438"/>
            <a:ext cx="2713206" cy="3340947"/>
          </a:xfr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4830932"/>
            <a:ext cx="6724650" cy="1171575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3316457"/>
            <a:ext cx="8372475" cy="1514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74232" y="1727096"/>
            <a:ext cx="7810500" cy="1602082"/>
            <a:chOff x="2677778" y="1782802"/>
            <a:chExt cx="7810500" cy="16020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7778" y="1832309"/>
              <a:ext cx="7810500" cy="15525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69931" y="17828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0806" y="151498"/>
            <a:ext cx="4429125" cy="1562100"/>
            <a:chOff x="352174" y="1690688"/>
            <a:chExt cx="4429125" cy="15621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174" y="1690688"/>
              <a:ext cx="4429125" cy="1562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62952" y="247173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65772" y="6050961"/>
            <a:ext cx="5372100" cy="781050"/>
            <a:chOff x="1035718" y="4197351"/>
            <a:chExt cx="5372100" cy="7810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718" y="4197351"/>
              <a:ext cx="5372100" cy="762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89471" y="460906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37872" y="331645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406" y="5334000"/>
            <a:ext cx="3095625" cy="152400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1" idx="1"/>
          </p:cNvCxnSpPr>
          <p:nvPr/>
        </p:nvCxnSpPr>
        <p:spPr>
          <a:xfrm flipV="1">
            <a:off x="1960741" y="932548"/>
            <a:ext cx="1280065" cy="794549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3"/>
            <a:endCxn id="23" idx="1"/>
          </p:cNvCxnSpPr>
          <p:nvPr/>
        </p:nvCxnSpPr>
        <p:spPr>
          <a:xfrm flipV="1">
            <a:off x="7837872" y="6096000"/>
            <a:ext cx="1270534" cy="33596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1" y="540498"/>
            <a:ext cx="8277225" cy="3152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01" y="3868646"/>
            <a:ext cx="7553325" cy="276959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8576542" y="675025"/>
            <a:ext cx="196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개별 표로 불러와 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불가능하게 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6542" y="4061153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 수정 가능한  항목들은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불러와 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542" y="5253445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Form action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사용하여 수정된 정보를 컨트롤러에 제출한다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3479" y="540498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MEMBERUPDATE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9579" y="387648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MEMBERUPDATE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34213" y="2141951"/>
            <a:ext cx="2617939" cy="35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45490" y="4253660"/>
            <a:ext cx="2192055" cy="31834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05377" y="4040860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매칭 정보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4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Match_info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93" y="2491581"/>
            <a:ext cx="3171825" cy="3000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491581"/>
            <a:ext cx="3267075" cy="301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1974" y="2491581"/>
            <a:ext cx="196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개별 표로 불러와 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불가능하게 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116" y="5673624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미입력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0644" y="5673624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</a:t>
            </a:r>
            <a:r>
              <a:rPr lang="ko-KR" altLang="en-US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695700" cy="854075"/>
          </a:xfrm>
        </p:spPr>
        <p:txBody>
          <a:bodyPr/>
          <a:lstStyle/>
          <a:p>
            <a:r>
              <a:rPr lang="ko-KR" altLang="en-US" dirty="0" smtClean="0"/>
              <a:t>매칭 정보 입력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543" y="5491817"/>
            <a:ext cx="3248025" cy="1181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8755" y="1014816"/>
            <a:ext cx="4633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개별 표로 불러와 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불가능하게 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5"/>
            <a:ext cx="7943850" cy="4029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560046"/>
            <a:ext cx="5067300" cy="35528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434214" y="2761484"/>
            <a:ext cx="1280065" cy="794549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55693" y="4597052"/>
            <a:ext cx="989556" cy="107723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매칭 정보 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0506"/>
            <a:ext cx="3733800" cy="4981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10506"/>
            <a:ext cx="3200400" cy="409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4439" y="2389525"/>
            <a:ext cx="196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개별 표로 불러와 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불가능하게 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8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64945" y="3031798"/>
            <a:ext cx="23448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JSTL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사용하여</a:t>
            </a:r>
            <a:endParaRPr lang="en-US" altLang="ko-KR" sz="20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c:if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기존 </a:t>
            </a:r>
            <a:r>
              <a:rPr lang="en-US" altLang="ko-KR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어떤 항목이 들어가 있었는지를 확인하여 브라우저에 보여주고 수정할 수 있게 한다</a:t>
            </a:r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8564" y="3244334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2차 4조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3657" y="1540376"/>
            <a:ext cx="8772525" cy="5124450"/>
            <a:chOff x="236391" y="1653110"/>
            <a:chExt cx="8772525" cy="51244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391" y="1653110"/>
              <a:ext cx="8772525" cy="5124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095999" y="169068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MATCHUPDATE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91980" y="4246324"/>
            <a:ext cx="5485850" cy="23799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220"/>
          <a:stretch/>
        </p:blipFill>
        <p:spPr>
          <a:xfrm>
            <a:off x="100208" y="675620"/>
            <a:ext cx="6296025" cy="1383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" y="2167989"/>
            <a:ext cx="6388274" cy="195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7886" y="68576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7886" y="3725634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29225" y="4438650"/>
            <a:ext cx="6962775" cy="2419350"/>
            <a:chOff x="5229225" y="4438650"/>
            <a:chExt cx="6962775" cy="24193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225" y="4438650"/>
              <a:ext cx="6962775" cy="24193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73653" y="490982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MATCHMAPPER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4239669" y="4120614"/>
            <a:ext cx="989556" cy="107723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21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06486" cy="132556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024" y="142819"/>
            <a:ext cx="7153275" cy="16192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9571" y="1799709"/>
            <a:ext cx="7543800" cy="4793179"/>
            <a:chOff x="199571" y="1799709"/>
            <a:chExt cx="7543800" cy="47931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71" y="1849438"/>
              <a:ext cx="7543800" cy="47434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25024" y="179970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MATCHCONTROLLER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259952" y="126831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MATCHCONTROLLER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07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소감문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JSTL</a:t>
            </a:r>
            <a:r>
              <a:rPr lang="ko-KR" altLang="en-US" dirty="0" smtClean="0"/>
              <a:t>의 사용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6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386428" y="67881"/>
            <a:ext cx="4094084" cy="665627"/>
            <a:chOff x="624853" y="181868"/>
            <a:chExt cx="11517314" cy="665627"/>
          </a:xfrm>
        </p:grpSpPr>
        <p:cxnSp>
          <p:nvCxnSpPr>
            <p:cNvPr id="8" name="직선 연결선 7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104052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3000" y="257306"/>
              <a:ext cx="5070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기술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07" y="702775"/>
            <a:ext cx="2646011" cy="16564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338" y="3721186"/>
            <a:ext cx="2161731" cy="79119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77" t="38503" r="6660" b="33209"/>
          <a:stretch/>
        </p:blipFill>
        <p:spPr>
          <a:xfrm>
            <a:off x="-33586" y="6024228"/>
            <a:ext cx="2694981" cy="8983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645" y="2800040"/>
            <a:ext cx="3076074" cy="5803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22155" r="17658" b="28310"/>
          <a:stretch/>
        </p:blipFill>
        <p:spPr>
          <a:xfrm>
            <a:off x="-33586" y="5079483"/>
            <a:ext cx="3144252" cy="10528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942" y="5803558"/>
            <a:ext cx="3266897" cy="8574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041" y="5423718"/>
            <a:ext cx="2292636" cy="152782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48" y="2921830"/>
            <a:ext cx="2572640" cy="16084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134" y="3688532"/>
            <a:ext cx="3160240" cy="8059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73"/>
          <a:stretch/>
        </p:blipFill>
        <p:spPr>
          <a:xfrm>
            <a:off x="-16537" y="3976518"/>
            <a:ext cx="3087397" cy="115122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299" y="4152701"/>
            <a:ext cx="3343224" cy="167161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97" y="4552130"/>
            <a:ext cx="3256670" cy="131682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612" y="2021760"/>
            <a:ext cx="3498517" cy="15765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886" y="1800549"/>
            <a:ext cx="3161043" cy="74284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836" y="960939"/>
            <a:ext cx="2429689" cy="17451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153" y="800551"/>
            <a:ext cx="3049003" cy="94306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986" y="105848"/>
            <a:ext cx="2039876" cy="169152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508" y="493291"/>
            <a:ext cx="1436594" cy="14365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44" y="2690718"/>
            <a:ext cx="3086675" cy="147623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395" y="6135931"/>
            <a:ext cx="3405619" cy="8194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18" y="4806368"/>
            <a:ext cx="2043837" cy="13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84953" y="0"/>
            <a:ext cx="940704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08132" y="2934749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THANK</a:t>
            </a:r>
          </a:p>
          <a:p>
            <a:pPr algn="ctr"/>
            <a:r>
              <a:rPr lang="en-US" altLang="ko-KR" sz="4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644288" y="2590227"/>
            <a:ext cx="449944" cy="0"/>
          </a:xfrm>
          <a:prstGeom prst="line">
            <a:avLst/>
          </a:prstGeom>
          <a:ln w="76200">
            <a:solidFill>
              <a:srgbClr val="FFC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557" y="315222"/>
            <a:ext cx="11498985" cy="6175375"/>
          </a:xfrm>
        </p:spPr>
      </p:pic>
      <p:grpSp>
        <p:nvGrpSpPr>
          <p:cNvPr id="5" name="그룹 4"/>
          <p:cNvGrpSpPr/>
          <p:nvPr/>
        </p:nvGrpSpPr>
        <p:grpSpPr>
          <a:xfrm>
            <a:off x="365557" y="143772"/>
            <a:ext cx="4116223" cy="665627"/>
            <a:chOff x="624853" y="181868"/>
            <a:chExt cx="11579595" cy="665627"/>
          </a:xfrm>
        </p:grpSpPr>
        <p:cxnSp>
          <p:nvCxnSpPr>
            <p:cNvPr id="6" name="직선 연결선 5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1166333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66333" y="181868"/>
              <a:ext cx="5070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흐름도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0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4023" y="181872"/>
            <a:ext cx="593292" cy="2575842"/>
            <a:chOff x="1315205" y="181868"/>
            <a:chExt cx="9410984" cy="665627"/>
          </a:xfrm>
        </p:grpSpPr>
        <p:cxnSp>
          <p:nvCxnSpPr>
            <p:cNvPr id="5" name="직선 연결선 4"/>
            <p:cNvCxnSpPr/>
            <p:nvPr/>
          </p:nvCxnSpPr>
          <p:spPr>
            <a:xfrm rot="16200000">
              <a:off x="1090233" y="456103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088571" y="181868"/>
              <a:ext cx="7637618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8571" y="189901"/>
              <a:ext cx="5864240" cy="53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</a:t>
              </a:r>
              <a:r>
                <a:rPr lang="en-US" altLang="ko-KR" sz="28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UML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12" y="0"/>
            <a:ext cx="11252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307777"/>
            <a:chOff x="3384709" y="3068113"/>
            <a:chExt cx="5422577" cy="307777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43429" y="4040860"/>
              <a:ext cx="13051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엄선민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967853" y="3998313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로그인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매칭 정보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238</Words>
  <Application>Microsoft Office PowerPoint</Application>
  <PresentationFormat>와이드스크린</PresentationFormat>
  <Paragraphs>128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나눔스퀘어라운드 Regular</vt:lpstr>
      <vt:lpstr>맑은 고딕</vt:lpstr>
      <vt:lpstr>Arial</vt:lpstr>
      <vt:lpstr>나눔바른고딕 UltraLight</vt:lpstr>
      <vt:lpstr>나눔스퀘어 ExtraBold</vt:lpstr>
      <vt:lpstr>나눔스퀘어_ac ExtraBold</vt:lpstr>
      <vt:lpstr>나눔스퀘어 Light</vt:lpstr>
      <vt:lpstr>나눔스퀘어</vt:lpstr>
      <vt:lpstr>Office 테마</vt:lpstr>
      <vt:lpstr> Spring, MyBatis 등 MVC2 활용한  회원 가입, 정보 입력, 수정,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구현()</vt:lpstr>
      <vt:lpstr>PowerPoint 프레젠테이션</vt:lpstr>
      <vt:lpstr>UML 클래스 다이어그램</vt:lpstr>
      <vt:lpstr>시퀀스다이어그램</vt:lpstr>
      <vt:lpstr>MEMBER2 테이블</vt:lpstr>
      <vt:lpstr>MATCHS 테이블</vt:lpstr>
      <vt:lpstr>PowerPoint 프레젠테이션</vt:lpstr>
      <vt:lpstr>PowerPoint 프레젠테이션</vt:lpstr>
      <vt:lpstr>PowerPoint 프레젠테이션</vt:lpstr>
      <vt:lpstr>로그인 화면</vt:lpstr>
      <vt:lpstr>로그인:  컨트롤러 / DAO / MemberMapper</vt:lpstr>
      <vt:lpstr>로그인 성공</vt:lpstr>
      <vt:lpstr>PowerPoint 프레젠테이션</vt:lpstr>
      <vt:lpstr>로그인 실패</vt:lpstr>
      <vt:lpstr>로그아웃</vt:lpstr>
      <vt:lpstr>PowerPoint 프레젠테이션</vt:lpstr>
      <vt:lpstr>회원가입</vt:lpstr>
      <vt:lpstr>PowerPoint 프레젠테이션</vt:lpstr>
      <vt:lpstr>회원탈퇴</vt:lpstr>
      <vt:lpstr>회원정보(memberinfo)</vt:lpstr>
      <vt:lpstr>회원정보수정</vt:lpstr>
      <vt:lpstr>PowerPoint 프레젠테이션</vt:lpstr>
      <vt:lpstr>PowerPoint 프레젠테이션</vt:lpstr>
      <vt:lpstr>Match_info</vt:lpstr>
      <vt:lpstr>매칭 정보 입력</vt:lpstr>
      <vt:lpstr>매칭 정보 수정</vt:lpstr>
      <vt:lpstr>PowerPoint 프레젠테이션</vt:lpstr>
      <vt:lpstr>PowerPoint 프레젠테이션</vt:lpstr>
      <vt:lpstr>PowerPoint 프레젠테이션</vt:lpstr>
      <vt:lpstr>소감문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2차프로젝트 스프링, 마이바티스, MVC2 등을 활용한 회원 가입 및 로그인 처리 과정</dc:title>
  <dc:creator>tjoeun709-12</dc:creator>
  <cp:lastModifiedBy>tjoeun709-12</cp:lastModifiedBy>
  <cp:revision>157</cp:revision>
  <dcterms:created xsi:type="dcterms:W3CDTF">2021-04-14T00:50:50Z</dcterms:created>
  <dcterms:modified xsi:type="dcterms:W3CDTF">2021-04-15T10:51:52Z</dcterms:modified>
</cp:coreProperties>
</file>